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6" r:id="rId5"/>
    <p:sldId id="272" r:id="rId6"/>
    <p:sldId id="267" r:id="rId7"/>
    <p:sldId id="268" r:id="rId8"/>
    <p:sldId id="278" r:id="rId9"/>
    <p:sldId id="279" r:id="rId10"/>
    <p:sldId id="259" r:id="rId11"/>
    <p:sldId id="258" r:id="rId12"/>
    <p:sldId id="261" r:id="rId13"/>
    <p:sldId id="264" r:id="rId14"/>
    <p:sldId id="263" r:id="rId15"/>
    <p:sldId id="270" r:id="rId16"/>
    <p:sldId id="273" r:id="rId17"/>
    <p:sldId id="276" r:id="rId18"/>
    <p:sldId id="277" r:id="rId19"/>
    <p:sldId id="274" r:id="rId20"/>
    <p:sldId id="281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E41E4-9DF6-4F23-BB8D-1DC11C04E602}" type="datetimeFigureOut">
              <a:rPr lang="ru-RU" smtClean="0"/>
              <a:pPr/>
              <a:t>10.08.2020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CD7AC-76B2-427C-ACE9-779F8732E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38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5"/>
            <a:ext cx="7772400" cy="210027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СОГЛАСНЫЕ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[Т], [Д]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ГЛУХИЕ –ЗВОНКИЕ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4612" y="3357562"/>
            <a:ext cx="4071966" cy="22812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№ 10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«Золушка» Г. Оха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Учитель-логопед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Иванова О.Ф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2020 г.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51" y="3571876"/>
            <a:ext cx="2716112" cy="30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714752"/>
            <a:ext cx="216217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8572560" cy="134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85728"/>
            <a:ext cx="785817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Вот тележка. Это – </a:t>
            </a:r>
            <a:r>
              <a:rPr lang="ru-RU" b="1" dirty="0" smtClean="0">
                <a:solidFill>
                  <a:srgbClr val="C00000"/>
                </a:solidFill>
              </a:rPr>
              <a:t>ТАЧКА.                                      Дом в саду зовётся ДАЧКА.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857364"/>
            <a:ext cx="435771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37012"/>
            <a:ext cx="4500562" cy="467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/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21240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714620"/>
            <a:ext cx="210308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428868"/>
            <a:ext cx="2357422" cy="262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928934"/>
            <a:ext cx="1905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32" cy="332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785926"/>
            <a:ext cx="200026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4214818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286256"/>
            <a:ext cx="39719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357299"/>
            <a:ext cx="157362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1"/>
            <a:ext cx="116555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214290"/>
            <a:ext cx="116205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1357298"/>
            <a:ext cx="2555670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4143380"/>
            <a:ext cx="278608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3929058" y="4286256"/>
            <a:ext cx="4857784" cy="222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57290" y="1428736"/>
            <a:ext cx="2286016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«НАЗОВИ И НАЙДИ»: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ЧЕТВЁРТЫЙ   ЛИШНИЙ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90725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14554"/>
            <a:ext cx="2071702" cy="28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71811"/>
            <a:ext cx="221454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РАЗДЕЛИ СЛОВО   НА   СЛОГИ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286124"/>
            <a:ext cx="50387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4077775" cy="22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214422"/>
            <a:ext cx="375049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0388" y="1071546"/>
            <a:ext cx="45564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8573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Назови </a:t>
            </a:r>
            <a:r>
              <a:rPr lang="ru-RU" b="1" u="sng" dirty="0" smtClean="0">
                <a:solidFill>
                  <a:srgbClr val="C00000"/>
                </a:solidFill>
              </a:rPr>
              <a:t>первый</a:t>
            </a:r>
            <a:r>
              <a:rPr lang="ru-RU" b="1" dirty="0" smtClean="0">
                <a:solidFill>
                  <a:srgbClr val="C00000"/>
                </a:solidFill>
              </a:rPr>
              <a:t> звук в словах                                   ТОМ, </a:t>
            </a:r>
            <a:r>
              <a:rPr lang="ru-RU" b="1" dirty="0" smtClean="0">
                <a:solidFill>
                  <a:srgbClr val="0070C0"/>
                </a:solidFill>
              </a:rPr>
              <a:t>ДОМ</a:t>
            </a:r>
            <a:r>
              <a:rPr lang="ru-RU" b="1" dirty="0" smtClean="0">
                <a:solidFill>
                  <a:srgbClr val="C00000"/>
                </a:solidFill>
              </a:rPr>
              <a:t>.           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Назови </a:t>
            </a:r>
            <a:r>
              <a:rPr lang="ru-RU" b="1" u="sng" dirty="0" smtClean="0">
                <a:solidFill>
                  <a:srgbClr val="0070C0"/>
                </a:solidFill>
              </a:rPr>
              <a:t>второй</a:t>
            </a:r>
            <a:r>
              <a:rPr lang="ru-RU" b="1" dirty="0" smtClean="0">
                <a:solidFill>
                  <a:srgbClr val="0070C0"/>
                </a:solidFill>
              </a:rPr>
              <a:t> звук в словах.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4286280" cy="450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714380" cy="6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928802"/>
            <a:ext cx="3781425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714380" cy="69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857256" cy="10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62" y="428604"/>
            <a:ext cx="892965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04323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ВИДЕО «Дятел»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4286280" cy="535782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ДА-ТА-НА  – вот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высокая сосна.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На  сосне весёлый дятел:  </a:t>
            </a:r>
            <a:r>
              <a:rPr lang="ru-RU" b="1" dirty="0" err="1" smtClean="0">
                <a:solidFill>
                  <a:srgbClr val="C00000"/>
                </a:solidFill>
              </a:rPr>
              <a:t>Д-Д-д</a:t>
            </a:r>
            <a:r>
              <a:rPr lang="ru-RU" b="1" dirty="0" smtClean="0">
                <a:solidFill>
                  <a:srgbClr val="C00000"/>
                </a:solidFill>
              </a:rPr>
              <a:t>,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Белке домик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конопатил: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.  </a:t>
            </a:r>
            <a:r>
              <a:rPr lang="ru-RU" b="1" dirty="0" smtClean="0">
                <a:solidFill>
                  <a:srgbClr val="C00000"/>
                </a:solidFill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Дятел на стволе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сидит. </a:t>
            </a:r>
            <a:r>
              <a:rPr lang="ru-RU" b="1" dirty="0" smtClean="0">
                <a:solidFill>
                  <a:srgbClr val="0070C0"/>
                </a:solidFill>
              </a:rPr>
              <a:t>Клювом по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нему стучит: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 – Д – Д,  </a:t>
            </a:r>
            <a:r>
              <a:rPr lang="ru-RU" b="1" dirty="0" err="1" smtClean="0">
                <a:solidFill>
                  <a:srgbClr val="0070C0"/>
                </a:solidFill>
              </a:rPr>
              <a:t>д-д-д</a:t>
            </a:r>
            <a:r>
              <a:rPr lang="ru-RU" b="1" dirty="0" smtClean="0">
                <a:solidFill>
                  <a:srgbClr val="0070C0"/>
                </a:solidFill>
              </a:rPr>
              <a:t>!</a:t>
            </a:r>
            <a:r>
              <a:rPr lang="ru-RU" b="1" dirty="0" smtClean="0">
                <a:solidFill>
                  <a:srgbClr val="C00000"/>
                </a:solidFill>
              </a:rPr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Раздаётся звонкий  стук.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85728"/>
            <a:ext cx="4143404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24" y="214290"/>
            <a:ext cx="93289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Посадил Толя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43570" y="1214422"/>
            <a:ext cx="321471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тополь за полем.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По полю по полю шёл к тополю  Толя.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387870" cy="67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70C0"/>
                </a:solidFill>
              </a:rPr>
              <a:t>Игра «Магазин»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686800" cy="35719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магазине разные КАРТИНКИ.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При </a:t>
            </a:r>
            <a:r>
              <a:rPr lang="ru-RU" b="1" dirty="0">
                <a:solidFill>
                  <a:srgbClr val="C00000"/>
                </a:solidFill>
              </a:rPr>
              <a:t>«покупке» ребёнок должен вежливо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попросить</a:t>
            </a:r>
            <a:r>
              <a:rPr lang="ru-RU" b="1" dirty="0">
                <a:solidFill>
                  <a:srgbClr val="C00000"/>
                </a:solidFill>
              </a:rPr>
              <a:t>, объяснить, что ему нужно и для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чего</a:t>
            </a:r>
            <a:r>
              <a:rPr lang="ru-RU" b="1" dirty="0">
                <a:solidFill>
                  <a:srgbClr val="C00000"/>
                </a:solidFill>
              </a:rPr>
              <a:t>, выполнить одно из вышеназванных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заданий </a:t>
            </a:r>
            <a:r>
              <a:rPr lang="ru-RU" b="1" dirty="0">
                <a:solidFill>
                  <a:srgbClr val="C00000"/>
                </a:solidFill>
              </a:rPr>
              <a:t>по звуковому анализу, а получив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«покупку», поблагодарить и попрощаться.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312"/>
            <a:ext cx="1758204" cy="13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83427" y="142852"/>
            <a:ext cx="1746291" cy="138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5357826"/>
            <a:ext cx="1500198" cy="105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5000636"/>
            <a:ext cx="1481133" cy="146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5072074"/>
            <a:ext cx="2018519" cy="156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5000636"/>
            <a:ext cx="1000132" cy="153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4929198"/>
            <a:ext cx="1162051" cy="15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67608" y="4929198"/>
            <a:ext cx="1576392" cy="145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                         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4114800" cy="576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C00000"/>
                </a:solidFill>
              </a:rPr>
              <a:t>АРТИКУЛЯЦИОННАЯ ГИМНАСТИКА </a:t>
            </a:r>
            <a:r>
              <a:rPr lang="ru-RU" b="1" dirty="0" smtClean="0">
                <a:solidFill>
                  <a:srgbClr val="C00000"/>
                </a:solidFill>
              </a:rPr>
              <a:t>–                                  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ШИРЕ РОТ, ЯЗЫК НА НЁБО: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«МОЛОТОК»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СТУЧИТ – Т – Т – Т - БУКВЕ «Т» – Я ЛУЧШИЙ ДРУГ».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«ДЯТЕЛ» -                                </a:t>
            </a:r>
            <a:r>
              <a:rPr lang="ru-RU" sz="2600" b="1" dirty="0" smtClean="0">
                <a:solidFill>
                  <a:srgbClr val="002060"/>
                </a:solidFill>
              </a:rPr>
              <a:t>НА СОСНЕ ВЕСЁЛЫЙ ДЯТЕЛ – Д-Д-Д – БЕЛКЕ </a:t>
            </a:r>
          </a:p>
          <a:p>
            <a:pPr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ДОМИК   КО- НО-ПА-ТИЛ.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   ВАШ  РЕБЁНОК ПОНИМАЕТ:                                             ЧТО ТАКОЕ </a:t>
            </a:r>
            <a:r>
              <a:rPr lang="ru-RU" sz="2000" b="1" i="1" dirty="0" smtClean="0">
                <a:solidFill>
                  <a:srgbClr val="C00000"/>
                </a:solidFill>
              </a:rPr>
              <a:t>КО-НО-ПА-ТИЛ - ?</a:t>
            </a:r>
          </a:p>
          <a:p>
            <a:pPr>
              <a:buNone/>
            </a:pPr>
            <a:endParaRPr lang="ru-RU" sz="26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57166"/>
            <a:ext cx="4143404" cy="63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4400" b="1" dirty="0" smtClean="0">
                <a:solidFill>
                  <a:srgbClr val="C00000"/>
                </a:solidFill>
              </a:rPr>
              <a:t>Допиши предложения, 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изменяя слова в скобках.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Дети решили трудную …..............  .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Птицы улетели в теплые …..........  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Девочка кормила …......................  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Дина увидела на дереве …............  .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sz="1800" b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0070C0"/>
                </a:solidFill>
              </a:rPr>
              <a:t>( уточка, задача, дятел, страна)</a:t>
            </a:r>
            <a:endParaRPr lang="ru-RU" sz="1800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 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>
            <a:normAutofit/>
          </a:bodyPr>
          <a:lstStyle/>
          <a:p>
            <a:r>
              <a:rPr lang="ru-RU" b="1" dirty="0" smtClean="0"/>
              <a:t>Кто все звуки угадает, тот награду получает…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С какими звуками сегодня играли?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286124"/>
            <a:ext cx="8472518" cy="2840039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Назови слова  с глухим  согласным звуком </a:t>
            </a:r>
            <a:r>
              <a:rPr lang="ru-RU" b="1" dirty="0" smtClean="0"/>
              <a:t>[Т]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-  Слова  со звонким  согласным звуком</a:t>
            </a:r>
            <a:r>
              <a:rPr lang="ru-RU" b="1" dirty="0" smtClean="0"/>
              <a:t> [Д].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42918"/>
            <a:ext cx="8786842" cy="1571636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</a:rPr>
              <a:t>ПЕРЕД ЗЕРКАЛОМ    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ГЛУХО</a:t>
            </a:r>
            <a:r>
              <a:rPr lang="ru-RU" dirty="0" smtClean="0"/>
              <a:t>, без участия голоса</a:t>
            </a:r>
            <a:r>
              <a:rPr lang="ru-RU" b="1" dirty="0" smtClean="0">
                <a:solidFill>
                  <a:srgbClr val="C00000"/>
                </a:solidFill>
              </a:rPr>
              <a:t>:                             «МОЛОТОК» –Т – Т – Т.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ЗВОНКО, </a:t>
            </a:r>
            <a:r>
              <a:rPr lang="ru-RU" dirty="0" smtClean="0"/>
              <a:t>с участием голоса</a:t>
            </a:r>
            <a:r>
              <a:rPr lang="ru-RU" b="1" dirty="0" smtClean="0">
                <a:solidFill>
                  <a:srgbClr val="0070C0"/>
                </a:solidFill>
              </a:rPr>
              <a:t>:                                «ДЯТЕЛ» –</a:t>
            </a:r>
            <a:r>
              <a:rPr lang="ru-RU" b="1" dirty="0" smtClean="0"/>
              <a:t>Д-Д-Д.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147765">
            <a:off x="888633" y="2773261"/>
            <a:ext cx="2500330" cy="382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857496"/>
            <a:ext cx="250033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стучит барабан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ЗВОНКО  -  звенит колокольчик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3670903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071678"/>
            <a:ext cx="2857520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Пой за мной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37862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 - ДУ - ТА – у </a:t>
            </a:r>
            <a:r>
              <a:rPr lang="ru-RU" b="1" dirty="0">
                <a:solidFill>
                  <a:srgbClr val="C00000"/>
                </a:solidFill>
              </a:rPr>
              <a:t>нас дома   чистота,     	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ДА </a:t>
            </a:r>
            <a:r>
              <a:rPr lang="ru-RU" b="1" dirty="0">
                <a:solidFill>
                  <a:srgbClr val="C00000"/>
                </a:solidFill>
              </a:rPr>
              <a:t>–</a:t>
            </a:r>
            <a:r>
              <a:rPr lang="ru-RU" b="1" dirty="0" smtClean="0">
                <a:solidFill>
                  <a:srgbClr val="C00000"/>
                </a:solidFill>
              </a:rPr>
              <a:t>ДЫ - ТА </a:t>
            </a:r>
            <a:r>
              <a:rPr lang="ru-RU" b="1" dirty="0">
                <a:solidFill>
                  <a:srgbClr val="C00000"/>
                </a:solidFill>
              </a:rPr>
              <a:t>– убежали два кота,         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ДУ </a:t>
            </a:r>
            <a:r>
              <a:rPr lang="ru-RU" b="1" dirty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rgbClr val="C00000"/>
                </a:solidFill>
              </a:rPr>
              <a:t>ДО </a:t>
            </a:r>
            <a:r>
              <a:rPr lang="ru-RU" b="1" dirty="0">
                <a:solidFill>
                  <a:srgbClr val="C00000"/>
                </a:solidFill>
              </a:rPr>
              <a:t>- ТУ – завязали бант коту.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ДЫ – ДУ - ТЫ </a:t>
            </a:r>
            <a:r>
              <a:rPr lang="ru-RU" b="1" dirty="0">
                <a:solidFill>
                  <a:srgbClr val="C00000"/>
                </a:solidFill>
              </a:rPr>
              <a:t>– сметану съели всю коты,                                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ТЫ – ДЫ - ТИ – кашу съели всю почти.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  </a:t>
            </a:r>
            <a:r>
              <a:rPr lang="ru-RU" b="1" dirty="0">
                <a:solidFill>
                  <a:srgbClr val="C00000"/>
                </a:solidFill>
              </a:rPr>
              <a:t>– ДО - ОТ – под столом сидит кот. </a:t>
            </a:r>
            <a:r>
              <a:rPr lang="ru-RU" b="1" dirty="0" smtClean="0">
                <a:solidFill>
                  <a:srgbClr val="C00000"/>
                </a:solidFill>
              </a:rPr>
              <a:t>     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4071942"/>
            <a:ext cx="4714908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6500834"/>
            <a:ext cx="57150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3380"/>
            <a:ext cx="214314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572264" y="0"/>
            <a:ext cx="228598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10450" y="2500306"/>
            <a:ext cx="17335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903828" y="4500570"/>
            <a:ext cx="224017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   – </a:t>
            </a:r>
            <a:r>
              <a:rPr lang="ru-RU" b="1" dirty="0">
                <a:solidFill>
                  <a:srgbClr val="C00000"/>
                </a:solidFill>
              </a:rPr>
              <a:t>Т-Т-Т </a:t>
            </a:r>
            <a:r>
              <a:rPr lang="ru-RU" b="1" dirty="0" smtClean="0">
                <a:solidFill>
                  <a:srgbClr val="C00000"/>
                </a:solidFill>
              </a:rPr>
              <a:t>- ТОРТ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Д-Д-Д - ДУПЛО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786314" cy="370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14488"/>
            <a:ext cx="442912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Т-Т-Т -  ТУЧА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Д-Д-Д - ДОЖДИК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67151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286124"/>
            <a:ext cx="59293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  Т-Т-Т - КИТ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  Д-Д-Д- ДУШ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454339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635" y="2143116"/>
            <a:ext cx="21240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295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ГЛУХО –   Т-Т-Т - ТАБЛЕТКИ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ЗВОНКО –   Д-Д-Д- ДОКТОР</a:t>
            </a:r>
            <a:endParaRPr lang="ru-RU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335758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643050"/>
            <a:ext cx="250033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214290"/>
            <a:ext cx="1165557" cy="145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142852"/>
            <a:ext cx="1026912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5788</TotalTime>
  <Words>390</Words>
  <Application>Microsoft Office PowerPoint</Application>
  <PresentationFormat>Экран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СОГЛАСНЫЕ   [Т], [Д]   ГЛУХИЕ –ЗВОНКИЕ</vt:lpstr>
      <vt:lpstr>                                    </vt:lpstr>
      <vt:lpstr>ПЕРЕД ЗЕРКАЛОМ                                                            ГЛУХО, без участия голоса:                             «МОЛОТОК» –Т – Т – Т. ЗВОНКО, с участием голоса:                                «ДЯТЕЛ» –Д-Д-Д.</vt:lpstr>
      <vt:lpstr>ГЛУХО – стучит барабан ЗВОНКО  -  звенит колокольчик</vt:lpstr>
      <vt:lpstr>Пой за мной</vt:lpstr>
      <vt:lpstr>ГЛУХО    – Т-Т-Т - ТОРТ                                           ЗВОНКО – Д-Д-Д - ДУПЛО</vt:lpstr>
      <vt:lpstr>ГЛУХО – Т-Т-Т -  ТУЧА                                             ЗВОНКО – Д-Д-Д - ДОЖДИК</vt:lpstr>
      <vt:lpstr>ГЛУХО –   Т-Т-Т - КИТ                                             ЗВОНКО –   Д-Д-Д- ДУШ</vt:lpstr>
      <vt:lpstr>ГЛУХО –   Т-Т-Т - ТАБЛЕТКИ                                             ЗВОНКО –   Д-Д-Д- ДОКТОР</vt:lpstr>
      <vt:lpstr>Вот тележка. Это – ТАЧКА.                                      Дом в саду зовётся ДАЧКА. </vt:lpstr>
      <vt:lpstr>«НАЗОВИ И НАЙДИ»:                                ЧЕТВЁРТЫЙ   ЛИШНИЙ</vt:lpstr>
      <vt:lpstr>«НАЗОВИ И НАЙДИ»:                                ЧЕТВЁРТЫЙ   ЛИШНИЙ</vt:lpstr>
      <vt:lpstr>«НАЗОВИ И НАЙДИ»:                                ЧЕТВЁРТЫЙ   ЛИШНИЙ</vt:lpstr>
      <vt:lpstr>«НАЗОВИ И НАЙДИ»:                                ЧЕТВЁРТЫЙ   ЛИШНИЙ</vt:lpstr>
      <vt:lpstr>РАЗДЕЛИ СЛОВО   НА   СЛОГИ</vt:lpstr>
      <vt:lpstr>Назови первый звук в словах                                   ТОМ, ДОМ.                                                                Назови второй звук в словах.</vt:lpstr>
      <vt:lpstr>ВИДЕО «Дятел»</vt:lpstr>
      <vt:lpstr>Посадил Толя </vt:lpstr>
      <vt:lpstr>Игра «Магазин» </vt:lpstr>
      <vt:lpstr>Допиши предложения,  изменяя слова в скобках. </vt:lpstr>
      <vt:lpstr>Кто все звуки угадает, тот награду получает…                                                С какими звуками сегодня играли?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СОГЛАСНЫЕ   Т  Д   ГЛУХИЕ –ЗВОНКИЕ</dc:title>
  <dc:creator>111</dc:creator>
  <cp:lastModifiedBy>111</cp:lastModifiedBy>
  <cp:revision>37</cp:revision>
  <dcterms:created xsi:type="dcterms:W3CDTF">2020-01-05T04:44:20Z</dcterms:created>
  <dcterms:modified xsi:type="dcterms:W3CDTF">2020-08-10T08:52:38Z</dcterms:modified>
</cp:coreProperties>
</file>